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7" r:id="rId3"/>
    <p:sldId id="266" r:id="rId4"/>
    <p:sldId id="262" r:id="rId5"/>
    <p:sldId id="263" r:id="rId6"/>
    <p:sldId id="264" r:id="rId7"/>
    <p:sldId id="265" r:id="rId8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89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2022/10/12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15.tiff"/><Relationship Id="rId7" Type="http://schemas.openxmlformats.org/officeDocument/2006/relationships/image" Target="../media/image19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tiff"/><Relationship Id="rId5" Type="http://schemas.openxmlformats.org/officeDocument/2006/relationships/image" Target="../media/image17.tiff"/><Relationship Id="rId4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2026751" y="9414543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6" name="テキスト ボックス 435">
            <a:extLst>
              <a:ext uri="{FF2B5EF4-FFF2-40B4-BE49-F238E27FC236}">
                <a16:creationId xmlns:a16="http://schemas.microsoft.com/office/drawing/2014/main" id="{9D4E916D-A5A3-1717-C770-48DB43DDE291}"/>
              </a:ext>
            </a:extLst>
          </p:cNvPr>
          <p:cNvSpPr txBox="1"/>
          <p:nvPr/>
        </p:nvSpPr>
        <p:spPr>
          <a:xfrm>
            <a:off x="1521988" y="68683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8A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31">
            <a:extLst>
              <a:ext uri="{FF2B5EF4-FFF2-40B4-BE49-F238E27FC236}">
                <a16:creationId xmlns:a16="http://schemas.microsoft.com/office/drawing/2014/main" id="{3B23BF3B-9FA3-80F0-B6A0-870D3233A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482" y="1033149"/>
            <a:ext cx="7222964" cy="5664137"/>
          </a:xfrm>
          <a:prstGeom prst="rect">
            <a:avLst/>
          </a:prstGeom>
        </p:spPr>
      </p:pic>
      <p:sp>
        <p:nvSpPr>
          <p:cNvPr id="29" name="Rectangle 32">
            <a:extLst>
              <a:ext uri="{FF2B5EF4-FFF2-40B4-BE49-F238E27FC236}">
                <a16:creationId xmlns:a16="http://schemas.microsoft.com/office/drawing/2014/main" id="{EA1B1FE3-0E53-4B4B-8651-6ABA4E59CA79}"/>
              </a:ext>
            </a:extLst>
          </p:cNvPr>
          <p:cNvSpPr/>
          <p:nvPr/>
        </p:nvSpPr>
        <p:spPr>
          <a:xfrm>
            <a:off x="2085783" y="1298513"/>
            <a:ext cx="2052843" cy="27374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DE" sz="1100"/>
          </a:p>
        </p:txBody>
      </p:sp>
      <p:grpSp>
        <p:nvGrpSpPr>
          <p:cNvPr id="30" name="Group 33">
            <a:extLst>
              <a:ext uri="{FF2B5EF4-FFF2-40B4-BE49-F238E27FC236}">
                <a16:creationId xmlns:a16="http://schemas.microsoft.com/office/drawing/2014/main" id="{7A617E17-0A8D-4792-A0EB-FA996B961FE9}"/>
              </a:ext>
            </a:extLst>
          </p:cNvPr>
          <p:cNvGrpSpPr/>
          <p:nvPr/>
        </p:nvGrpSpPr>
        <p:grpSpPr>
          <a:xfrm>
            <a:off x="2444704" y="446555"/>
            <a:ext cx="2532848" cy="3996324"/>
            <a:chOff x="2393653" y="0"/>
            <a:chExt cx="2291853" cy="3245222"/>
          </a:xfrm>
        </p:grpSpPr>
        <p:grpSp>
          <p:nvGrpSpPr>
            <p:cNvPr id="34" name="Group 37">
              <a:extLst>
                <a:ext uri="{FF2B5EF4-FFF2-40B4-BE49-F238E27FC236}">
                  <a16:creationId xmlns:a16="http://schemas.microsoft.com/office/drawing/2014/main" id="{962F4DD2-A6F9-2470-D932-EC22FAE1D211}"/>
                </a:ext>
              </a:extLst>
            </p:cNvPr>
            <p:cNvGrpSpPr/>
            <p:nvPr/>
          </p:nvGrpSpPr>
          <p:grpSpPr>
            <a:xfrm>
              <a:off x="2393653" y="0"/>
              <a:ext cx="1389728" cy="3245222"/>
              <a:chOff x="2393654" y="0"/>
              <a:chExt cx="1402881" cy="3348259"/>
            </a:xfrm>
          </p:grpSpPr>
          <p:grpSp>
            <p:nvGrpSpPr>
              <p:cNvPr id="36" name="Group 39">
                <a:extLst>
                  <a:ext uri="{FF2B5EF4-FFF2-40B4-BE49-F238E27FC236}">
                    <a16:creationId xmlns:a16="http://schemas.microsoft.com/office/drawing/2014/main" id="{9C2DA029-0BBE-3AB4-C264-37897D9DB70F}"/>
                  </a:ext>
                </a:extLst>
              </p:cNvPr>
              <p:cNvGrpSpPr/>
              <p:nvPr/>
            </p:nvGrpSpPr>
            <p:grpSpPr>
              <a:xfrm>
                <a:off x="2847921" y="300041"/>
                <a:ext cx="948614" cy="270371"/>
                <a:chOff x="2847921" y="300041"/>
                <a:chExt cx="948614" cy="270371"/>
              </a:xfrm>
            </p:grpSpPr>
            <p:sp>
              <p:nvSpPr>
                <p:cNvPr id="42" name="TextBox 46">
                  <a:extLst>
                    <a:ext uri="{FF2B5EF4-FFF2-40B4-BE49-F238E27FC236}">
                      <a16:creationId xmlns:a16="http://schemas.microsoft.com/office/drawing/2014/main" id="{FFA0BCF3-CA95-B516-43BE-3719D77FA93A}"/>
                    </a:ext>
                  </a:extLst>
                </p:cNvPr>
                <p:cNvSpPr txBox="1"/>
                <p:nvPr/>
              </p:nvSpPr>
              <p:spPr>
                <a:xfrm>
                  <a:off x="2847921" y="305852"/>
                  <a:ext cx="486030" cy="264560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  <p:txBody>
                <a:bodyPr wrap="none" rtlCol="0" anchor="t">
                  <a:spAutoFit/>
                </a:bodyPr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100"/>
                    <a:t>SAKA</a:t>
                  </a:r>
                  <a:endParaRPr lang="en-DE" sz="1100"/>
                </a:p>
              </p:txBody>
            </p:sp>
            <p:sp>
              <p:nvSpPr>
                <p:cNvPr id="43" name="TextBox 58">
                  <a:extLst>
                    <a:ext uri="{FF2B5EF4-FFF2-40B4-BE49-F238E27FC236}">
                      <a16:creationId xmlns:a16="http://schemas.microsoft.com/office/drawing/2014/main" id="{0EA1BD64-A914-6D60-43E7-6E11772DCC79}"/>
                    </a:ext>
                  </a:extLst>
                </p:cNvPr>
                <p:cNvSpPr txBox="1"/>
                <p:nvPr/>
              </p:nvSpPr>
              <p:spPr>
                <a:xfrm>
                  <a:off x="3431883" y="300041"/>
                  <a:ext cx="364652" cy="264560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  <p:txBody>
                <a:bodyPr wrap="none" rtlCol="0" anchor="t">
                  <a:spAutoFit/>
                </a:bodyPr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100" baseline="0"/>
                    <a:t> wt</a:t>
                  </a:r>
                  <a:endParaRPr lang="en-DE" sz="1100"/>
                </a:p>
              </p:txBody>
            </p:sp>
          </p:grpSp>
          <p:sp>
            <p:nvSpPr>
              <p:cNvPr id="37" name="TextBox 40">
                <a:extLst>
                  <a:ext uri="{FF2B5EF4-FFF2-40B4-BE49-F238E27FC236}">
                    <a16:creationId xmlns:a16="http://schemas.microsoft.com/office/drawing/2014/main" id="{229CFDEF-B5A1-73F3-CA0C-F5932A81AD25}"/>
                  </a:ext>
                </a:extLst>
              </p:cNvPr>
              <p:cNvSpPr txBox="1"/>
              <p:nvPr/>
            </p:nvSpPr>
            <p:spPr>
              <a:xfrm>
                <a:off x="2995080" y="0"/>
                <a:ext cx="558166" cy="264560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Bound</a:t>
                </a:r>
                <a:endParaRPr lang="en-DE" sz="1100"/>
              </a:p>
            </p:txBody>
          </p:sp>
          <p:sp>
            <p:nvSpPr>
              <p:cNvPr id="40" name="TextBox 43">
                <a:extLst>
                  <a:ext uri="{FF2B5EF4-FFF2-40B4-BE49-F238E27FC236}">
                    <a16:creationId xmlns:a16="http://schemas.microsoft.com/office/drawing/2014/main" id="{06726C4D-41B7-074C-5464-03E558E9BDA3}"/>
                  </a:ext>
                </a:extLst>
              </p:cNvPr>
              <p:cNvSpPr txBox="1"/>
              <p:nvPr/>
            </p:nvSpPr>
            <p:spPr>
              <a:xfrm>
                <a:off x="2393654" y="305851"/>
                <a:ext cx="340727" cy="265030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Ab</a:t>
                </a:r>
                <a:endParaRPr lang="en-DE" sz="1100"/>
              </a:p>
            </p:txBody>
          </p:sp>
          <p:sp>
            <p:nvSpPr>
              <p:cNvPr id="41" name="TextBox 45">
                <a:extLst>
                  <a:ext uri="{FF2B5EF4-FFF2-40B4-BE49-F238E27FC236}">
                    <a16:creationId xmlns:a16="http://schemas.microsoft.com/office/drawing/2014/main" id="{4DD4FD24-6063-F051-B7F9-2B4519F8DA09}"/>
                  </a:ext>
                </a:extLst>
              </p:cNvPr>
              <p:cNvSpPr txBox="1"/>
              <p:nvPr/>
            </p:nvSpPr>
            <p:spPr>
              <a:xfrm>
                <a:off x="2734381" y="3075299"/>
                <a:ext cx="819250" cy="272960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 dirty="0"/>
                  <a:t>anti-PAF15</a:t>
                </a:r>
                <a:endParaRPr lang="en-DE" sz="1100"/>
              </a:p>
            </p:txBody>
          </p:sp>
        </p:grpSp>
        <p:sp>
          <p:nvSpPr>
            <p:cNvPr id="32" name="TextBox 35">
              <a:extLst>
                <a:ext uri="{FF2B5EF4-FFF2-40B4-BE49-F238E27FC236}">
                  <a16:creationId xmlns:a16="http://schemas.microsoft.com/office/drawing/2014/main" id="{DA9B9A7B-C881-A91B-EE80-EAE376F6ED48}"/>
                </a:ext>
              </a:extLst>
            </p:cNvPr>
            <p:cNvSpPr txBox="1"/>
            <p:nvPr/>
          </p:nvSpPr>
          <p:spPr>
            <a:xfrm>
              <a:off x="3859126" y="895323"/>
              <a:ext cx="826380" cy="2645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/>
                <a:t>PAF15-Ub2</a:t>
              </a:r>
              <a:endParaRPr lang="en-DE" sz="1100"/>
            </a:p>
          </p:txBody>
        </p:sp>
        <p:sp>
          <p:nvSpPr>
            <p:cNvPr id="33" name="TextBox 36">
              <a:extLst>
                <a:ext uri="{FF2B5EF4-FFF2-40B4-BE49-F238E27FC236}">
                  <a16:creationId xmlns:a16="http://schemas.microsoft.com/office/drawing/2014/main" id="{C09C5905-9318-499C-DAE5-027D78EFC068}"/>
                </a:ext>
              </a:extLst>
            </p:cNvPr>
            <p:cNvSpPr txBox="1"/>
            <p:nvPr/>
          </p:nvSpPr>
          <p:spPr>
            <a:xfrm>
              <a:off x="3983103" y="2271132"/>
              <a:ext cx="547009" cy="2645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/>
                <a:t>PAF15</a:t>
              </a:r>
              <a:endParaRPr lang="en-DE" sz="1100"/>
            </a:p>
          </p:txBody>
        </p:sp>
      </p:grpSp>
      <p:grpSp>
        <p:nvGrpSpPr>
          <p:cNvPr id="44" name="Group 209">
            <a:extLst>
              <a:ext uri="{FF2B5EF4-FFF2-40B4-BE49-F238E27FC236}">
                <a16:creationId xmlns:a16="http://schemas.microsoft.com/office/drawing/2014/main" id="{3E56AF18-BDDB-1B31-D424-90925405A1D9}"/>
              </a:ext>
            </a:extLst>
          </p:cNvPr>
          <p:cNvGrpSpPr/>
          <p:nvPr/>
        </p:nvGrpSpPr>
        <p:grpSpPr>
          <a:xfrm>
            <a:off x="278154" y="6008889"/>
            <a:ext cx="6222759" cy="3744208"/>
            <a:chOff x="0" y="0"/>
            <a:chExt cx="5703422" cy="3122083"/>
          </a:xfrm>
        </p:grpSpPr>
        <p:pic>
          <p:nvPicPr>
            <p:cNvPr id="45" name="Picture 160">
              <a:extLst>
                <a:ext uri="{FF2B5EF4-FFF2-40B4-BE49-F238E27FC236}">
                  <a16:creationId xmlns:a16="http://schemas.microsoft.com/office/drawing/2014/main" id="{5ABF180E-1972-AA9C-8E6C-FD4587745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5703422" cy="2786353"/>
            </a:xfrm>
            <a:prstGeom prst="rect">
              <a:avLst/>
            </a:prstGeom>
          </p:spPr>
        </p:pic>
        <p:grpSp>
          <p:nvGrpSpPr>
            <p:cNvPr id="46" name="Group 189">
              <a:extLst>
                <a:ext uri="{FF2B5EF4-FFF2-40B4-BE49-F238E27FC236}">
                  <a16:creationId xmlns:a16="http://schemas.microsoft.com/office/drawing/2014/main" id="{42E310A7-7846-F255-34FD-0570996401BF}"/>
                </a:ext>
              </a:extLst>
            </p:cNvPr>
            <p:cNvGrpSpPr/>
            <p:nvPr/>
          </p:nvGrpSpPr>
          <p:grpSpPr>
            <a:xfrm>
              <a:off x="1453926" y="507347"/>
              <a:ext cx="3655950" cy="2614736"/>
              <a:chOff x="1453926" y="507348"/>
              <a:chExt cx="3659310" cy="2619385"/>
            </a:xfrm>
          </p:grpSpPr>
          <p:grpSp>
            <p:nvGrpSpPr>
              <p:cNvPr id="47" name="Group 191">
                <a:extLst>
                  <a:ext uri="{FF2B5EF4-FFF2-40B4-BE49-F238E27FC236}">
                    <a16:creationId xmlns:a16="http://schemas.microsoft.com/office/drawing/2014/main" id="{E2BDB198-A737-55CF-648D-E9BE2F7C6106}"/>
                  </a:ext>
                </a:extLst>
              </p:cNvPr>
              <p:cNvGrpSpPr/>
              <p:nvPr/>
            </p:nvGrpSpPr>
            <p:grpSpPr>
              <a:xfrm>
                <a:off x="1453926" y="507348"/>
                <a:ext cx="3659310" cy="2619385"/>
                <a:chOff x="1453926" y="507348"/>
                <a:chExt cx="3659310" cy="2619385"/>
              </a:xfrm>
            </p:grpSpPr>
            <p:grpSp>
              <p:nvGrpSpPr>
                <p:cNvPr id="49" name="Group 193">
                  <a:extLst>
                    <a:ext uri="{FF2B5EF4-FFF2-40B4-BE49-F238E27FC236}">
                      <a16:creationId xmlns:a16="http://schemas.microsoft.com/office/drawing/2014/main" id="{C95A1307-DB00-E5A3-C77F-BBCCFF798F89}"/>
                    </a:ext>
                  </a:extLst>
                </p:cNvPr>
                <p:cNvGrpSpPr/>
                <p:nvPr/>
              </p:nvGrpSpPr>
              <p:grpSpPr>
                <a:xfrm>
                  <a:off x="2352551" y="807389"/>
                  <a:ext cx="838736" cy="270371"/>
                  <a:chOff x="2352551" y="807389"/>
                  <a:chExt cx="838736" cy="270371"/>
                </a:xfrm>
              </p:grpSpPr>
              <p:sp>
                <p:nvSpPr>
                  <p:cNvPr id="56" name="TextBox 207">
                    <a:extLst>
                      <a:ext uri="{FF2B5EF4-FFF2-40B4-BE49-F238E27FC236}">
                        <a16:creationId xmlns:a16="http://schemas.microsoft.com/office/drawing/2014/main" id="{30B2AD7B-8080-82D1-1A35-2A78A3A58FE2}"/>
                      </a:ext>
                    </a:extLst>
                  </p:cNvPr>
                  <p:cNvSpPr txBox="1"/>
                  <p:nvPr/>
                </p:nvSpPr>
                <p:spPr>
                  <a:xfrm>
                    <a:off x="2352551" y="813200"/>
                    <a:ext cx="486030" cy="264560"/>
                  </a:xfrm>
                  <a:prstGeom prst="rect">
                    <a:avLst/>
                  </a:prstGeom>
                  <a:noFill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/>
                  </a:fontRef>
                </p:style>
                <p:txBody>
                  <a:bodyPr wrap="none" rtlCol="0" anchor="t">
                    <a:spAutoFit/>
                  </a:bodyPr>
                  <a:lstStyle>
                    <a:lvl1pPr marL="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100"/>
                      <a:t>SAKA</a:t>
                    </a:r>
                    <a:endParaRPr lang="en-DE" sz="1100"/>
                  </a:p>
                </p:txBody>
              </p:sp>
              <p:sp>
                <p:nvSpPr>
                  <p:cNvPr id="57" name="TextBox 208">
                    <a:extLst>
                      <a:ext uri="{FF2B5EF4-FFF2-40B4-BE49-F238E27FC236}">
                        <a16:creationId xmlns:a16="http://schemas.microsoft.com/office/drawing/2014/main" id="{1FEF1542-7881-F308-BC63-02210024F407}"/>
                      </a:ext>
                    </a:extLst>
                  </p:cNvPr>
                  <p:cNvSpPr txBox="1"/>
                  <p:nvPr/>
                </p:nvSpPr>
                <p:spPr>
                  <a:xfrm>
                    <a:off x="2826635" y="807389"/>
                    <a:ext cx="364652" cy="264560"/>
                  </a:xfrm>
                  <a:prstGeom prst="rect">
                    <a:avLst/>
                  </a:prstGeom>
                  <a:noFill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/>
                  </a:fontRef>
                </p:style>
                <p:txBody>
                  <a:bodyPr wrap="none" rtlCol="0" anchor="t">
                    <a:spAutoFit/>
                  </a:bodyPr>
                  <a:lstStyle>
                    <a:lvl1pPr marL="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100" baseline="0"/>
                      <a:t> wt</a:t>
                    </a:r>
                    <a:endParaRPr lang="en-DE" sz="1100"/>
                  </a:p>
                </p:txBody>
              </p:sp>
            </p:grpSp>
            <p:sp>
              <p:nvSpPr>
                <p:cNvPr id="50" name="TextBox 194">
                  <a:extLst>
                    <a:ext uri="{FF2B5EF4-FFF2-40B4-BE49-F238E27FC236}">
                      <a16:creationId xmlns:a16="http://schemas.microsoft.com/office/drawing/2014/main" id="{B84B06B4-6FD3-4549-0B5E-2AD1E66CC16C}"/>
                    </a:ext>
                  </a:extLst>
                </p:cNvPr>
                <p:cNvSpPr txBox="1"/>
                <p:nvPr/>
              </p:nvSpPr>
              <p:spPr>
                <a:xfrm>
                  <a:off x="2389832" y="507348"/>
                  <a:ext cx="558166" cy="264560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  <p:txBody>
                <a:bodyPr wrap="none" rtlCol="0" anchor="t">
                  <a:spAutoFit/>
                </a:bodyPr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100"/>
                    <a:t>Bound</a:t>
                  </a:r>
                  <a:endParaRPr lang="en-DE" sz="1100"/>
                </a:p>
              </p:txBody>
            </p:sp>
            <p:sp>
              <p:nvSpPr>
                <p:cNvPr id="51" name="TextBox 195">
                  <a:extLst>
                    <a:ext uri="{FF2B5EF4-FFF2-40B4-BE49-F238E27FC236}">
                      <a16:creationId xmlns:a16="http://schemas.microsoft.com/office/drawing/2014/main" id="{08A5ED58-9A65-4255-B352-A57C6B36EA0E}"/>
                    </a:ext>
                  </a:extLst>
                </p:cNvPr>
                <p:cNvSpPr txBox="1"/>
                <p:nvPr/>
              </p:nvSpPr>
              <p:spPr>
                <a:xfrm>
                  <a:off x="4055833" y="529804"/>
                  <a:ext cx="489814" cy="264560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  <p:txBody>
                <a:bodyPr wrap="none" rtlCol="0" anchor="t">
                  <a:spAutoFit/>
                </a:bodyPr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100"/>
                    <a:t>Input</a:t>
                  </a:r>
                  <a:endParaRPr lang="en-DE" sz="1100"/>
                </a:p>
              </p:txBody>
            </p:sp>
            <p:sp>
              <p:nvSpPr>
                <p:cNvPr id="52" name="TextBox 196">
                  <a:extLst>
                    <a:ext uri="{FF2B5EF4-FFF2-40B4-BE49-F238E27FC236}">
                      <a16:creationId xmlns:a16="http://schemas.microsoft.com/office/drawing/2014/main" id="{DD5D6BA2-9D4D-9093-5580-A06EA7284D1D}"/>
                    </a:ext>
                  </a:extLst>
                </p:cNvPr>
                <p:cNvSpPr txBox="1"/>
                <p:nvPr/>
              </p:nvSpPr>
              <p:spPr>
                <a:xfrm>
                  <a:off x="4386242" y="738495"/>
                  <a:ext cx="726994" cy="264560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  <p:txBody>
                <a:bodyPr wrap="none" rtlCol="0" anchor="t">
                  <a:noAutofit/>
                </a:bodyPr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100" baseline="0"/>
                    <a:t> wt</a:t>
                  </a:r>
                  <a:endParaRPr lang="en-DE" sz="1100"/>
                </a:p>
              </p:txBody>
            </p:sp>
            <p:sp>
              <p:nvSpPr>
                <p:cNvPr id="53" name="TextBox 197">
                  <a:extLst>
                    <a:ext uri="{FF2B5EF4-FFF2-40B4-BE49-F238E27FC236}">
                      <a16:creationId xmlns:a16="http://schemas.microsoft.com/office/drawing/2014/main" id="{0EEEAE99-875A-E491-14A2-6D3356E3937B}"/>
                    </a:ext>
                  </a:extLst>
                </p:cNvPr>
                <p:cNvSpPr txBox="1"/>
                <p:nvPr/>
              </p:nvSpPr>
              <p:spPr>
                <a:xfrm>
                  <a:off x="2035638" y="813199"/>
                  <a:ext cx="340727" cy="265030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  <p:txBody>
                <a:bodyPr wrap="none" rtlCol="0" anchor="t">
                  <a:spAutoFit/>
                </a:bodyPr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100"/>
                    <a:t>Ab</a:t>
                  </a:r>
                  <a:endParaRPr lang="en-DE" sz="1100"/>
                </a:p>
              </p:txBody>
            </p:sp>
            <p:sp>
              <p:nvSpPr>
                <p:cNvPr id="54" name="TextBox 201">
                  <a:extLst>
                    <a:ext uri="{FF2B5EF4-FFF2-40B4-BE49-F238E27FC236}">
                      <a16:creationId xmlns:a16="http://schemas.microsoft.com/office/drawing/2014/main" id="{77F5F4DB-A651-4684-548E-60D6FBD291F5}"/>
                    </a:ext>
                  </a:extLst>
                </p:cNvPr>
                <p:cNvSpPr txBox="1"/>
                <p:nvPr/>
              </p:nvSpPr>
              <p:spPr>
                <a:xfrm>
                  <a:off x="1453926" y="1876984"/>
                  <a:ext cx="484873" cy="265030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  <p:txBody>
                <a:bodyPr wrap="none" rtlCol="0" anchor="t">
                  <a:spAutoFit/>
                </a:bodyPr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100"/>
                    <a:t>USP7</a:t>
                  </a:r>
                  <a:endParaRPr lang="en-DE" sz="1100"/>
                </a:p>
              </p:txBody>
            </p:sp>
            <p:sp>
              <p:nvSpPr>
                <p:cNvPr id="55" name="TextBox 202">
                  <a:extLst>
                    <a:ext uri="{FF2B5EF4-FFF2-40B4-BE49-F238E27FC236}">
                      <a16:creationId xmlns:a16="http://schemas.microsoft.com/office/drawing/2014/main" id="{928EC4FA-A40D-D718-F304-49860EF5BEE0}"/>
                    </a:ext>
                  </a:extLst>
                </p:cNvPr>
                <p:cNvSpPr txBox="1"/>
                <p:nvPr/>
              </p:nvSpPr>
              <p:spPr>
                <a:xfrm>
                  <a:off x="2658395" y="2861703"/>
                  <a:ext cx="749676" cy="265030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  <p:txBody>
                <a:bodyPr wrap="none" rtlCol="0" anchor="t">
                  <a:spAutoFit/>
                </a:bodyPr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100"/>
                    <a:t>anti-USP7</a:t>
                  </a:r>
                  <a:endParaRPr lang="en-DE" sz="1100"/>
                </a:p>
              </p:txBody>
            </p:sp>
          </p:grpSp>
          <p:sp>
            <p:nvSpPr>
              <p:cNvPr id="48" name="TextBox 192">
                <a:extLst>
                  <a:ext uri="{FF2B5EF4-FFF2-40B4-BE49-F238E27FC236}">
                    <a16:creationId xmlns:a16="http://schemas.microsoft.com/office/drawing/2014/main" id="{EE49EF3A-CEA9-D8E1-21C5-389D49FDB614}"/>
                  </a:ext>
                </a:extLst>
              </p:cNvPr>
              <p:cNvSpPr txBox="1"/>
              <p:nvPr/>
            </p:nvSpPr>
            <p:spPr>
              <a:xfrm>
                <a:off x="3756896" y="738493"/>
                <a:ext cx="880241" cy="264560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SAKA</a:t>
                </a:r>
                <a:endParaRPr lang="en-DE" sz="1100"/>
              </a:p>
            </p:txBody>
          </p:sp>
        </p:grpSp>
      </p:grpSp>
      <p:sp>
        <p:nvSpPr>
          <p:cNvPr id="58" name="Rectangle 88">
            <a:extLst>
              <a:ext uri="{FF2B5EF4-FFF2-40B4-BE49-F238E27FC236}">
                <a16:creationId xmlns:a16="http://schemas.microsoft.com/office/drawing/2014/main" id="{17173A7B-0DD8-46F4-AA4C-A9FF78F3BA7E}"/>
              </a:ext>
            </a:extLst>
          </p:cNvPr>
          <p:cNvSpPr/>
          <p:nvPr/>
        </p:nvSpPr>
        <p:spPr>
          <a:xfrm>
            <a:off x="1686775" y="8194996"/>
            <a:ext cx="1409829" cy="568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DE" sz="1100"/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2026751" y="9414543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6" name="テキスト ボックス 435">
            <a:extLst>
              <a:ext uri="{FF2B5EF4-FFF2-40B4-BE49-F238E27FC236}">
                <a16:creationId xmlns:a16="http://schemas.microsoft.com/office/drawing/2014/main" id="{9D4E916D-A5A3-1717-C770-48DB43DDE291}"/>
              </a:ext>
            </a:extLst>
          </p:cNvPr>
          <p:cNvSpPr txBox="1"/>
          <p:nvPr/>
        </p:nvSpPr>
        <p:spPr>
          <a:xfrm>
            <a:off x="1521988" y="68683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8A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484AD3E3-33C5-E428-1016-D7D1A49D1286}"/>
              </a:ext>
            </a:extLst>
          </p:cNvPr>
          <p:cNvGrpSpPr/>
          <p:nvPr/>
        </p:nvGrpSpPr>
        <p:grpSpPr>
          <a:xfrm>
            <a:off x="494947" y="716407"/>
            <a:ext cx="5432685" cy="3708635"/>
            <a:chOff x="-217710" y="618436"/>
            <a:chExt cx="7293420" cy="4978870"/>
          </a:xfrm>
        </p:grpSpPr>
        <p:pic>
          <p:nvPicPr>
            <p:cNvPr id="2" name="Picture 10">
              <a:extLst>
                <a:ext uri="{FF2B5EF4-FFF2-40B4-BE49-F238E27FC236}">
                  <a16:creationId xmlns:a16="http://schemas.microsoft.com/office/drawing/2014/main" id="{44F557E9-2723-0E58-4521-C01FF5AE01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7710" y="618436"/>
              <a:ext cx="7293420" cy="4978870"/>
            </a:xfrm>
            <a:prstGeom prst="rect">
              <a:avLst/>
            </a:prstGeom>
          </p:spPr>
        </p:pic>
        <p:sp>
          <p:nvSpPr>
            <p:cNvPr id="3" name="Rectangle 27">
              <a:extLst>
                <a:ext uri="{FF2B5EF4-FFF2-40B4-BE49-F238E27FC236}">
                  <a16:creationId xmlns:a16="http://schemas.microsoft.com/office/drawing/2014/main" id="{F86E80BD-A57A-FE39-B4C6-AE13AF8C21BD}"/>
                </a:ext>
              </a:extLst>
            </p:cNvPr>
            <p:cNvSpPr/>
            <p:nvPr/>
          </p:nvSpPr>
          <p:spPr>
            <a:xfrm>
              <a:off x="4640109" y="2460684"/>
              <a:ext cx="1640738" cy="83597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DE" sz="1100"/>
            </a:p>
          </p:txBody>
        </p:sp>
      </p:grpSp>
      <p:pic>
        <p:nvPicPr>
          <p:cNvPr id="5" name="Picture 72">
            <a:extLst>
              <a:ext uri="{FF2B5EF4-FFF2-40B4-BE49-F238E27FC236}">
                <a16:creationId xmlns:a16="http://schemas.microsoft.com/office/drawing/2014/main" id="{16384A47-1110-70E1-AC85-D5C61C081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3" y="4953000"/>
            <a:ext cx="6220973" cy="3127963"/>
          </a:xfrm>
          <a:prstGeom prst="rect">
            <a:avLst/>
          </a:prstGeom>
        </p:spPr>
      </p:pic>
      <p:sp>
        <p:nvSpPr>
          <p:cNvPr id="6" name="Rectangle 27">
            <a:extLst>
              <a:ext uri="{FF2B5EF4-FFF2-40B4-BE49-F238E27FC236}">
                <a16:creationId xmlns:a16="http://schemas.microsoft.com/office/drawing/2014/main" id="{2A43EC24-D4C9-F992-B5AF-9F6080337B85}"/>
              </a:ext>
            </a:extLst>
          </p:cNvPr>
          <p:cNvSpPr/>
          <p:nvPr/>
        </p:nvSpPr>
        <p:spPr>
          <a:xfrm>
            <a:off x="4445428" y="6976337"/>
            <a:ext cx="1222144" cy="6226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DE" sz="1100"/>
          </a:p>
        </p:txBody>
      </p:sp>
      <p:sp>
        <p:nvSpPr>
          <p:cNvPr id="7" name="TextBox 45">
            <a:extLst>
              <a:ext uri="{FF2B5EF4-FFF2-40B4-BE49-F238E27FC236}">
                <a16:creationId xmlns:a16="http://schemas.microsoft.com/office/drawing/2014/main" id="{AE9AC549-033C-D1A9-0E8B-BA6B606F79FE}"/>
              </a:ext>
            </a:extLst>
          </p:cNvPr>
          <p:cNvSpPr txBox="1"/>
          <p:nvPr/>
        </p:nvSpPr>
        <p:spPr>
          <a:xfrm>
            <a:off x="4113414" y="2789417"/>
            <a:ext cx="896908" cy="325792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anti-PAF15</a:t>
            </a:r>
            <a:endParaRPr lang="en-DE" sz="1100"/>
          </a:p>
        </p:txBody>
      </p:sp>
      <p:sp>
        <p:nvSpPr>
          <p:cNvPr id="8" name="TextBox 45">
            <a:extLst>
              <a:ext uri="{FF2B5EF4-FFF2-40B4-BE49-F238E27FC236}">
                <a16:creationId xmlns:a16="http://schemas.microsoft.com/office/drawing/2014/main" id="{0650EF91-ECB2-B34F-02B4-423728DF058B}"/>
              </a:ext>
            </a:extLst>
          </p:cNvPr>
          <p:cNvSpPr txBox="1"/>
          <p:nvPr/>
        </p:nvSpPr>
        <p:spPr>
          <a:xfrm>
            <a:off x="4524521" y="7654453"/>
            <a:ext cx="745717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anti-USP7</a:t>
            </a:r>
            <a:endParaRPr lang="en-DE" sz="1100"/>
          </a:p>
        </p:txBody>
      </p:sp>
    </p:spTree>
    <p:extLst>
      <p:ext uri="{BB962C8B-B14F-4D97-AF65-F5344CB8AC3E}">
        <p14:creationId xmlns:p14="http://schemas.microsoft.com/office/powerpoint/2010/main" val="2405799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2026751" y="9414543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6" name="テキスト ボックス 435">
            <a:extLst>
              <a:ext uri="{FF2B5EF4-FFF2-40B4-BE49-F238E27FC236}">
                <a16:creationId xmlns:a16="http://schemas.microsoft.com/office/drawing/2014/main" id="{9D4E916D-A5A3-1717-C770-48DB43DDE291}"/>
              </a:ext>
            </a:extLst>
          </p:cNvPr>
          <p:cNvSpPr txBox="1"/>
          <p:nvPr/>
        </p:nvSpPr>
        <p:spPr>
          <a:xfrm>
            <a:off x="1521988" y="68683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8B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 25">
            <a:extLst>
              <a:ext uri="{FF2B5EF4-FFF2-40B4-BE49-F238E27FC236}">
                <a16:creationId xmlns:a16="http://schemas.microsoft.com/office/drawing/2014/main" id="{98DDA812-768D-4D29-624D-57CB928244C2}"/>
              </a:ext>
            </a:extLst>
          </p:cNvPr>
          <p:cNvGrpSpPr/>
          <p:nvPr/>
        </p:nvGrpSpPr>
        <p:grpSpPr>
          <a:xfrm>
            <a:off x="416666" y="633488"/>
            <a:ext cx="4849011" cy="5275339"/>
            <a:chOff x="0" y="0"/>
            <a:chExt cx="4329485" cy="4010743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F4504362-D83D-F5EA-7A60-3049BE1091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816" y="454578"/>
              <a:ext cx="4199669" cy="3556165"/>
            </a:xfrm>
            <a:prstGeom prst="rect">
              <a:avLst/>
            </a:prstGeom>
          </p:spPr>
        </p:pic>
        <p:sp>
          <p:nvSpPr>
            <p:cNvPr id="15" name="Rectangle 5">
              <a:extLst>
                <a:ext uri="{FF2B5EF4-FFF2-40B4-BE49-F238E27FC236}">
                  <a16:creationId xmlns:a16="http://schemas.microsoft.com/office/drawing/2014/main" id="{B4157C00-B03F-9D62-A6FB-98D062089666}"/>
                </a:ext>
              </a:extLst>
            </p:cNvPr>
            <p:cNvSpPr/>
            <p:nvPr/>
          </p:nvSpPr>
          <p:spPr>
            <a:xfrm>
              <a:off x="97252" y="454578"/>
              <a:ext cx="4215952" cy="353892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DE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6" name="Group 18">
              <a:extLst>
                <a:ext uri="{FF2B5EF4-FFF2-40B4-BE49-F238E27FC236}">
                  <a16:creationId xmlns:a16="http://schemas.microsoft.com/office/drawing/2014/main" id="{3615F4AA-A975-49A6-8E2A-A5165F1D9968}"/>
                </a:ext>
              </a:extLst>
            </p:cNvPr>
            <p:cNvGrpSpPr/>
            <p:nvPr/>
          </p:nvGrpSpPr>
          <p:grpSpPr>
            <a:xfrm>
              <a:off x="0" y="0"/>
              <a:ext cx="4268132" cy="3724883"/>
              <a:chOff x="0" y="0"/>
              <a:chExt cx="4268132" cy="3724883"/>
            </a:xfrm>
          </p:grpSpPr>
          <p:sp>
            <p:nvSpPr>
              <p:cNvPr id="17" name="TextBox 19">
                <a:extLst>
                  <a:ext uri="{FF2B5EF4-FFF2-40B4-BE49-F238E27FC236}">
                    <a16:creationId xmlns:a16="http://schemas.microsoft.com/office/drawing/2014/main" id="{2F7F34C9-F614-6CEF-999C-1523EDA574A1}"/>
                  </a:ext>
                </a:extLst>
              </p:cNvPr>
              <p:cNvSpPr txBox="1"/>
              <p:nvPr/>
            </p:nvSpPr>
            <p:spPr>
              <a:xfrm>
                <a:off x="924548" y="214723"/>
                <a:ext cx="3307924" cy="256536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>
                    <a:latin typeface="Arial" panose="020B0604020202020204" pitchFamily="34" charset="0"/>
                    <a:cs typeface="Arial" panose="020B0604020202020204" pitchFamily="34" charset="0"/>
                  </a:rPr>
                  <a:t>Ab</a:t>
                </a:r>
                <a:r>
                  <a:rPr lang="en-US" sz="1100" baseline="0">
                    <a:latin typeface="Arial" panose="020B0604020202020204" pitchFamily="34" charset="0"/>
                    <a:cs typeface="Arial" panose="020B0604020202020204" pitchFamily="34" charset="0"/>
                  </a:rPr>
                  <a:t>       SAKA       wt        SAKA        wt         SAKA         wt   </a:t>
                </a:r>
                <a:endParaRPr lang="en-DE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TextBox 20">
                <a:extLst>
                  <a:ext uri="{FF2B5EF4-FFF2-40B4-BE49-F238E27FC236}">
                    <a16:creationId xmlns:a16="http://schemas.microsoft.com/office/drawing/2014/main" id="{69B03BB0-2EE2-EB69-DCFD-80F0AA2627F0}"/>
                  </a:ext>
                </a:extLst>
              </p:cNvPr>
              <p:cNvSpPr txBox="1"/>
              <p:nvPr/>
            </p:nvSpPr>
            <p:spPr>
              <a:xfrm>
                <a:off x="3035628" y="0"/>
                <a:ext cx="1232504" cy="256536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>
                    <a:latin typeface="Arial" panose="020B0604020202020204" pitchFamily="34" charset="0"/>
                    <a:cs typeface="Arial" panose="020B0604020202020204" pitchFamily="34" charset="0"/>
                  </a:rPr>
                  <a:t>Cytosolic</a:t>
                </a:r>
                <a:r>
                  <a:rPr lang="en-US" sz="1100" baseline="0">
                    <a:latin typeface="Arial" panose="020B0604020202020204" pitchFamily="34" charset="0"/>
                    <a:cs typeface="Arial" panose="020B0604020202020204" pitchFamily="34" charset="0"/>
                  </a:rPr>
                  <a:t> fractions</a:t>
                </a:r>
                <a:endParaRPr lang="en-DE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TextBox 21">
                <a:extLst>
                  <a:ext uri="{FF2B5EF4-FFF2-40B4-BE49-F238E27FC236}">
                    <a16:creationId xmlns:a16="http://schemas.microsoft.com/office/drawing/2014/main" id="{44AB6DBF-128E-AC29-BBE0-BC83B7CAF5EF}"/>
                  </a:ext>
                </a:extLst>
              </p:cNvPr>
              <p:cNvSpPr txBox="1"/>
              <p:nvPr/>
            </p:nvSpPr>
            <p:spPr>
              <a:xfrm>
                <a:off x="2111964" y="21556"/>
                <a:ext cx="986825" cy="256536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>
                    <a:latin typeface="Arial" panose="020B0604020202020204" pitchFamily="34" charset="0"/>
                    <a:cs typeface="Arial" panose="020B0604020202020204" pitchFamily="34" charset="0"/>
                  </a:rPr>
                  <a:t>Solule</a:t>
                </a:r>
                <a:r>
                  <a:rPr lang="en-US" sz="1100" baseline="0">
                    <a:latin typeface="Arial" panose="020B0604020202020204" pitchFamily="34" charset="0"/>
                    <a:cs typeface="Arial" panose="020B0604020202020204" pitchFamily="34" charset="0"/>
                  </a:rPr>
                  <a:t> nuclear</a:t>
                </a:r>
                <a:endParaRPr lang="en-DE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Box 22">
                <a:extLst>
                  <a:ext uri="{FF2B5EF4-FFF2-40B4-BE49-F238E27FC236}">
                    <a16:creationId xmlns:a16="http://schemas.microsoft.com/office/drawing/2014/main" id="{24D9B477-4296-C835-229F-AE4587304B58}"/>
                  </a:ext>
                </a:extLst>
              </p:cNvPr>
              <p:cNvSpPr txBox="1"/>
              <p:nvPr/>
            </p:nvSpPr>
            <p:spPr>
              <a:xfrm>
                <a:off x="1341653" y="21555"/>
                <a:ext cx="788761" cy="256536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Chromatin</a:t>
                </a:r>
                <a:endParaRPr lang="en-DE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TextBox 23">
                <a:extLst>
                  <a:ext uri="{FF2B5EF4-FFF2-40B4-BE49-F238E27FC236}">
                    <a16:creationId xmlns:a16="http://schemas.microsoft.com/office/drawing/2014/main" id="{D36FC882-B98A-ECF7-56E1-074DB66760F5}"/>
                  </a:ext>
                </a:extLst>
              </p:cNvPr>
              <p:cNvSpPr txBox="1"/>
              <p:nvPr/>
            </p:nvSpPr>
            <p:spPr>
              <a:xfrm>
                <a:off x="0" y="646224"/>
                <a:ext cx="822348" cy="26632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>
                    <a:latin typeface="Arial" panose="020B0604020202020204" pitchFamily="34" charset="0"/>
                    <a:cs typeface="Arial" panose="020B0604020202020204" pitchFamily="34" charset="0"/>
                  </a:rPr>
                  <a:t>PAF15-Ub2</a:t>
                </a:r>
                <a:endParaRPr lang="en-DE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TextBox 24">
                <a:extLst>
                  <a:ext uri="{FF2B5EF4-FFF2-40B4-BE49-F238E27FC236}">
                    <a16:creationId xmlns:a16="http://schemas.microsoft.com/office/drawing/2014/main" id="{FB07D5A1-1C95-0D2B-18A8-A5E6DD2A0C9E}"/>
                  </a:ext>
                </a:extLst>
              </p:cNvPr>
              <p:cNvSpPr txBox="1"/>
              <p:nvPr/>
            </p:nvSpPr>
            <p:spPr>
              <a:xfrm>
                <a:off x="1869370" y="3457461"/>
                <a:ext cx="807856" cy="26742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non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anti-PAF15</a:t>
                </a:r>
                <a:endParaRPr lang="en-DE" sz="11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3" name="Rectangle 29">
            <a:extLst>
              <a:ext uri="{FF2B5EF4-FFF2-40B4-BE49-F238E27FC236}">
                <a16:creationId xmlns:a16="http://schemas.microsoft.com/office/drawing/2014/main" id="{B8CCD009-0E4B-AE8B-7D3F-1A12F1F37056}"/>
              </a:ext>
            </a:extLst>
          </p:cNvPr>
          <p:cNvSpPr/>
          <p:nvPr/>
        </p:nvSpPr>
        <p:spPr>
          <a:xfrm>
            <a:off x="1275940" y="1364787"/>
            <a:ext cx="3860109" cy="29887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DE" sz="1100"/>
          </a:p>
        </p:txBody>
      </p:sp>
    </p:spTree>
    <p:extLst>
      <p:ext uri="{BB962C8B-B14F-4D97-AF65-F5344CB8AC3E}">
        <p14:creationId xmlns:p14="http://schemas.microsoft.com/office/powerpoint/2010/main" val="1346404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11419821-39C9-D04F-ADC7-419ADDC97B7F}"/>
              </a:ext>
            </a:extLst>
          </p:cNvPr>
          <p:cNvSpPr txBox="1"/>
          <p:nvPr/>
        </p:nvSpPr>
        <p:spPr>
          <a:xfrm>
            <a:off x="521220" y="38626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8B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7931C538-075E-6588-A52F-FE818BA54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45" y="811172"/>
            <a:ext cx="4656433" cy="1760432"/>
          </a:xfrm>
          <a:prstGeom prst="rect">
            <a:avLst/>
          </a:prstGeom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D8AEBBF7-751F-8275-F1E8-9AC69FD098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92" y="2661399"/>
            <a:ext cx="5230760" cy="4672344"/>
          </a:xfrm>
          <a:prstGeom prst="rect">
            <a:avLst/>
          </a:prstGeom>
        </p:spPr>
      </p:pic>
      <p:sp>
        <p:nvSpPr>
          <p:cNvPr id="4" name="Rectangle 30">
            <a:extLst>
              <a:ext uri="{FF2B5EF4-FFF2-40B4-BE49-F238E27FC236}">
                <a16:creationId xmlns:a16="http://schemas.microsoft.com/office/drawing/2014/main" id="{1848F191-1D94-0F2E-7127-49CAFEEA4FE8}"/>
              </a:ext>
            </a:extLst>
          </p:cNvPr>
          <p:cNvSpPr/>
          <p:nvPr/>
        </p:nvSpPr>
        <p:spPr>
          <a:xfrm>
            <a:off x="1191940" y="1201189"/>
            <a:ext cx="3396732" cy="7484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DE" sz="1100"/>
          </a:p>
        </p:txBody>
      </p:sp>
      <p:sp>
        <p:nvSpPr>
          <p:cNvPr id="5" name="Rectangle 31">
            <a:extLst>
              <a:ext uri="{FF2B5EF4-FFF2-40B4-BE49-F238E27FC236}">
                <a16:creationId xmlns:a16="http://schemas.microsoft.com/office/drawing/2014/main" id="{9E5A091E-539D-4634-B483-95D6026018F0}"/>
              </a:ext>
            </a:extLst>
          </p:cNvPr>
          <p:cNvSpPr/>
          <p:nvPr/>
        </p:nvSpPr>
        <p:spPr>
          <a:xfrm>
            <a:off x="908764" y="4904084"/>
            <a:ext cx="3396732" cy="7484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DE" sz="1100"/>
          </a:p>
        </p:txBody>
      </p:sp>
      <p:sp>
        <p:nvSpPr>
          <p:cNvPr id="6" name="TextBox 24">
            <a:extLst>
              <a:ext uri="{FF2B5EF4-FFF2-40B4-BE49-F238E27FC236}">
                <a16:creationId xmlns:a16="http://schemas.microsoft.com/office/drawing/2014/main" id="{C4FF4362-D0D0-034D-C29C-588D816B3196}"/>
              </a:ext>
            </a:extLst>
          </p:cNvPr>
          <p:cNvSpPr txBox="1"/>
          <p:nvPr/>
        </p:nvSpPr>
        <p:spPr>
          <a:xfrm>
            <a:off x="2607130" y="2084756"/>
            <a:ext cx="904796" cy="35174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anti-tubulin</a:t>
            </a:r>
            <a:endParaRPr lang="en-DE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24">
            <a:extLst>
              <a:ext uri="{FF2B5EF4-FFF2-40B4-BE49-F238E27FC236}">
                <a16:creationId xmlns:a16="http://schemas.microsoft.com/office/drawing/2014/main" id="{60432AB2-5136-F354-04CA-DEA09D926A69}"/>
              </a:ext>
            </a:extLst>
          </p:cNvPr>
          <p:cNvSpPr txBox="1"/>
          <p:nvPr/>
        </p:nvSpPr>
        <p:spPr>
          <a:xfrm>
            <a:off x="2154732" y="5708814"/>
            <a:ext cx="904796" cy="35174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Anti-histone H3</a:t>
            </a:r>
            <a:endParaRPr lang="en-DE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266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6 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図 1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4428769E-6411-05B6-4DAF-9B947823F1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2" t="56667" r="50684" b="14424"/>
          <a:stretch/>
        </p:blipFill>
        <p:spPr>
          <a:xfrm>
            <a:off x="1980937" y="814729"/>
            <a:ext cx="2443420" cy="601410"/>
          </a:xfrm>
          <a:prstGeom prst="rect">
            <a:avLst/>
          </a:prstGeom>
          <a:ln w="12700">
            <a:noFill/>
          </a:ln>
        </p:spPr>
      </p:pic>
      <p:pic>
        <p:nvPicPr>
          <p:cNvPr id="3" name="図 2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EC58377F-A51E-A290-C8E5-6A9886C65A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4" t="19132" r="51131" b="60335"/>
          <a:stretch/>
        </p:blipFill>
        <p:spPr>
          <a:xfrm>
            <a:off x="1980942" y="3812085"/>
            <a:ext cx="2443419" cy="445478"/>
          </a:xfrm>
          <a:prstGeom prst="rect">
            <a:avLst/>
          </a:prstGeom>
          <a:ln w="12700">
            <a:noFill/>
          </a:ln>
        </p:spPr>
      </p:pic>
      <p:pic>
        <p:nvPicPr>
          <p:cNvPr id="4" name="図 3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E925EE83-B95C-9D47-7521-0997484C42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3" t="6172" r="51024" b="77818"/>
          <a:stretch/>
        </p:blipFill>
        <p:spPr>
          <a:xfrm>
            <a:off x="1980936" y="1637361"/>
            <a:ext cx="2443421" cy="344701"/>
          </a:xfrm>
          <a:prstGeom prst="rect">
            <a:avLst/>
          </a:prstGeom>
          <a:ln w="12700">
            <a:noFill/>
          </a:ln>
        </p:spPr>
      </p:pic>
      <p:pic>
        <p:nvPicPr>
          <p:cNvPr id="5" name="図 4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2EB840C8-94DF-C48D-E6A9-5F2B2151EC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90" t="29774" r="195" b="44943"/>
          <a:stretch/>
        </p:blipFill>
        <p:spPr>
          <a:xfrm>
            <a:off x="1980936" y="2203284"/>
            <a:ext cx="2443421" cy="548362"/>
          </a:xfrm>
          <a:prstGeom prst="rect">
            <a:avLst/>
          </a:prstGeom>
          <a:ln w="12700">
            <a:noFill/>
          </a:ln>
        </p:spPr>
      </p:pic>
      <p:pic>
        <p:nvPicPr>
          <p:cNvPr id="6" name="図 5" descr="ギ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4B0F1E5F-23EF-F351-C034-F3FE9EAA30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9" t="1112" r="64393" b="64780"/>
          <a:stretch/>
        </p:blipFill>
        <p:spPr>
          <a:xfrm rot="5400000">
            <a:off x="2952251" y="1981643"/>
            <a:ext cx="500793" cy="2443420"/>
          </a:xfrm>
          <a:prstGeom prst="rect">
            <a:avLst/>
          </a:prstGeom>
          <a:ln w="12700">
            <a:noFill/>
          </a:ln>
        </p:spPr>
      </p:pic>
      <p:pic>
        <p:nvPicPr>
          <p:cNvPr id="7" name="図 6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2DE68143-019F-2BE6-1493-B6EF5903BF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6" t="60480" r="-190" b="5886"/>
          <a:stretch/>
        </p:blipFill>
        <p:spPr>
          <a:xfrm>
            <a:off x="1980942" y="4458869"/>
            <a:ext cx="2443419" cy="702182"/>
          </a:xfrm>
          <a:prstGeom prst="rect">
            <a:avLst/>
          </a:prstGeom>
          <a:ln w="12700">
            <a:noFill/>
          </a:ln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0D1951-A5C9-03B4-8A43-CB5BF9A896C0}"/>
              </a:ext>
            </a:extLst>
          </p:cNvPr>
          <p:cNvSpPr txBox="1"/>
          <p:nvPr/>
        </p:nvSpPr>
        <p:spPr>
          <a:xfrm>
            <a:off x="1398409" y="3835406"/>
            <a:ext cx="6712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770FDE6-7123-C65A-6677-9ABEE38E28AD}"/>
              </a:ext>
            </a:extLst>
          </p:cNvPr>
          <p:cNvSpPr txBox="1"/>
          <p:nvPr/>
        </p:nvSpPr>
        <p:spPr>
          <a:xfrm>
            <a:off x="1460536" y="109829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2E04854-436C-44C1-2BB9-2CABCC1E80CB}"/>
              </a:ext>
            </a:extLst>
          </p:cNvPr>
          <p:cNvSpPr txBox="1"/>
          <p:nvPr/>
        </p:nvSpPr>
        <p:spPr>
          <a:xfrm>
            <a:off x="1461651" y="94721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C159736-E400-B3D8-B253-2C6FF9481896}"/>
              </a:ext>
            </a:extLst>
          </p:cNvPr>
          <p:cNvSpPr txBox="1"/>
          <p:nvPr/>
        </p:nvSpPr>
        <p:spPr>
          <a:xfrm>
            <a:off x="1399470" y="3066372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13F4C06-9775-007C-D199-D46C967F3294}"/>
              </a:ext>
            </a:extLst>
          </p:cNvPr>
          <p:cNvSpPr txBox="1"/>
          <p:nvPr/>
        </p:nvSpPr>
        <p:spPr>
          <a:xfrm>
            <a:off x="1457965" y="2352289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C9ACDCA-C942-2B7E-EAEC-8DE7293FFF90}"/>
              </a:ext>
            </a:extLst>
          </p:cNvPr>
          <p:cNvSpPr txBox="1"/>
          <p:nvPr/>
        </p:nvSpPr>
        <p:spPr>
          <a:xfrm>
            <a:off x="1395982" y="2214678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9096E95-07D7-8340-18BD-5250DBD322B2}"/>
              </a:ext>
            </a:extLst>
          </p:cNvPr>
          <p:cNvSpPr txBox="1"/>
          <p:nvPr/>
        </p:nvSpPr>
        <p:spPr>
          <a:xfrm>
            <a:off x="1396604" y="1692482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245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A04FAEF-C578-3FC1-823E-342856DA09DA}"/>
              </a:ext>
            </a:extLst>
          </p:cNvPr>
          <p:cNvSpPr txBox="1"/>
          <p:nvPr/>
        </p:nvSpPr>
        <p:spPr>
          <a:xfrm>
            <a:off x="1461094" y="829053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3AE4597-E0CD-FC74-2408-CDED4515EB2D}"/>
              </a:ext>
            </a:extLst>
          </p:cNvPr>
          <p:cNvSpPr txBox="1"/>
          <p:nvPr/>
        </p:nvSpPr>
        <p:spPr>
          <a:xfrm>
            <a:off x="1460831" y="475855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E0DB0955-7EEE-4837-2636-6852B618D47D}"/>
              </a:ext>
            </a:extLst>
          </p:cNvPr>
          <p:cNvCxnSpPr>
            <a:cxnSpLocks/>
          </p:cNvCxnSpPr>
          <p:nvPr/>
        </p:nvCxnSpPr>
        <p:spPr>
          <a:xfrm>
            <a:off x="1785222" y="491040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58C178FB-BF6E-B396-DF6C-C529451191A2}"/>
              </a:ext>
            </a:extLst>
          </p:cNvPr>
          <p:cNvCxnSpPr>
            <a:cxnSpLocks/>
          </p:cNvCxnSpPr>
          <p:nvPr/>
        </p:nvCxnSpPr>
        <p:spPr>
          <a:xfrm>
            <a:off x="1785222" y="249253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32C794CC-8FFB-B872-C3BB-C2C321E971D5}"/>
              </a:ext>
            </a:extLst>
          </p:cNvPr>
          <p:cNvCxnSpPr>
            <a:cxnSpLocks/>
          </p:cNvCxnSpPr>
          <p:nvPr/>
        </p:nvCxnSpPr>
        <p:spPr>
          <a:xfrm>
            <a:off x="1785222" y="2359110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DDBB7679-0251-140C-A1E5-5E848A836679}"/>
              </a:ext>
            </a:extLst>
          </p:cNvPr>
          <p:cNvCxnSpPr>
            <a:cxnSpLocks/>
          </p:cNvCxnSpPr>
          <p:nvPr/>
        </p:nvCxnSpPr>
        <p:spPr>
          <a:xfrm>
            <a:off x="1785222" y="321063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1AC901B6-53D9-E27E-4020-FC933BE7D77D}"/>
              </a:ext>
            </a:extLst>
          </p:cNvPr>
          <p:cNvCxnSpPr>
            <a:cxnSpLocks/>
          </p:cNvCxnSpPr>
          <p:nvPr/>
        </p:nvCxnSpPr>
        <p:spPr>
          <a:xfrm>
            <a:off x="1785222" y="183767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5565BC3-8E9E-95EE-E0F6-06DC75AAD735}"/>
              </a:ext>
            </a:extLst>
          </p:cNvPr>
          <p:cNvCxnSpPr>
            <a:cxnSpLocks/>
          </p:cNvCxnSpPr>
          <p:nvPr/>
        </p:nvCxnSpPr>
        <p:spPr>
          <a:xfrm>
            <a:off x="1785222" y="398891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A1259E27-9518-1419-9BBC-36F3270A6886}"/>
              </a:ext>
            </a:extLst>
          </p:cNvPr>
          <p:cNvCxnSpPr>
            <a:cxnSpLocks/>
          </p:cNvCxnSpPr>
          <p:nvPr/>
        </p:nvCxnSpPr>
        <p:spPr>
          <a:xfrm>
            <a:off x="1785222" y="124953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89065398-A47E-E2F4-9BC0-117EE0CB59FD}"/>
              </a:ext>
            </a:extLst>
          </p:cNvPr>
          <p:cNvCxnSpPr>
            <a:cxnSpLocks/>
          </p:cNvCxnSpPr>
          <p:nvPr/>
        </p:nvCxnSpPr>
        <p:spPr>
          <a:xfrm>
            <a:off x="1785221" y="1086787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31ACAC94-4C34-66E2-1382-874D1787EBB8}"/>
              </a:ext>
            </a:extLst>
          </p:cNvPr>
          <p:cNvCxnSpPr>
            <a:cxnSpLocks/>
          </p:cNvCxnSpPr>
          <p:nvPr/>
        </p:nvCxnSpPr>
        <p:spPr>
          <a:xfrm>
            <a:off x="1785221" y="97091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6337540-2F94-6C21-52AB-D985BA71328C}"/>
              </a:ext>
            </a:extLst>
          </p:cNvPr>
          <p:cNvSpPr txBox="1"/>
          <p:nvPr/>
        </p:nvSpPr>
        <p:spPr>
          <a:xfrm>
            <a:off x="4487572" y="1019966"/>
            <a:ext cx="6429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1887E70-EC6A-9D4D-6B0B-20E756358FAE}"/>
              </a:ext>
            </a:extLst>
          </p:cNvPr>
          <p:cNvSpPr txBox="1"/>
          <p:nvPr/>
        </p:nvSpPr>
        <p:spPr>
          <a:xfrm>
            <a:off x="4487572" y="3863373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E84C335-ADF3-F316-BCCE-656B5DDBFF83}"/>
              </a:ext>
            </a:extLst>
          </p:cNvPr>
          <p:cNvSpPr txBox="1"/>
          <p:nvPr/>
        </p:nvSpPr>
        <p:spPr>
          <a:xfrm>
            <a:off x="4487572" y="3089933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5FC5142-76B9-0ACD-676E-6E309179158C}"/>
              </a:ext>
            </a:extLst>
          </p:cNvPr>
          <p:cNvSpPr txBox="1"/>
          <p:nvPr/>
        </p:nvSpPr>
        <p:spPr>
          <a:xfrm>
            <a:off x="4487572" y="2346475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UHRF1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EB09FDF-4C47-1824-218B-D62DE1C043B3}"/>
              </a:ext>
            </a:extLst>
          </p:cNvPr>
          <p:cNvSpPr txBox="1"/>
          <p:nvPr/>
        </p:nvSpPr>
        <p:spPr>
          <a:xfrm>
            <a:off x="4487572" y="1708962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ELG1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2DD13CD0-75F5-3D8E-3136-B96F3B2ADCB7}"/>
              </a:ext>
            </a:extLst>
          </p:cNvPr>
          <p:cNvSpPr txBox="1"/>
          <p:nvPr/>
        </p:nvSpPr>
        <p:spPr>
          <a:xfrm>
            <a:off x="4487572" y="4799194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A73C1DFC-D564-46C6-4A52-8D2EBA7A20BD}"/>
              </a:ext>
            </a:extLst>
          </p:cNvPr>
          <p:cNvSpPr/>
          <p:nvPr/>
        </p:nvSpPr>
        <p:spPr>
          <a:xfrm>
            <a:off x="2105360" y="4771319"/>
            <a:ext cx="2184829" cy="2974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35204F32-F4E5-C190-2668-5677F6B70D27}"/>
              </a:ext>
            </a:extLst>
          </p:cNvPr>
          <p:cNvSpPr/>
          <p:nvPr/>
        </p:nvSpPr>
        <p:spPr>
          <a:xfrm>
            <a:off x="2105359" y="3840208"/>
            <a:ext cx="2184829" cy="2974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E1EDAF0B-3FF1-56D7-3A5E-77C8957CD59F}"/>
              </a:ext>
            </a:extLst>
          </p:cNvPr>
          <p:cNvSpPr/>
          <p:nvPr/>
        </p:nvSpPr>
        <p:spPr>
          <a:xfrm>
            <a:off x="2105359" y="3064096"/>
            <a:ext cx="2184829" cy="2974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BA12622-F862-6818-22BD-331FC5DCF264}"/>
              </a:ext>
            </a:extLst>
          </p:cNvPr>
          <p:cNvSpPr/>
          <p:nvPr/>
        </p:nvSpPr>
        <p:spPr>
          <a:xfrm>
            <a:off x="2105359" y="2299291"/>
            <a:ext cx="2184829" cy="2974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D8C830B8-931B-A6BC-6BBB-D89F4DB593A6}"/>
              </a:ext>
            </a:extLst>
          </p:cNvPr>
          <p:cNvSpPr/>
          <p:nvPr/>
        </p:nvSpPr>
        <p:spPr>
          <a:xfrm>
            <a:off x="2105358" y="1708962"/>
            <a:ext cx="2184829" cy="2974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DB683534-30A7-8B36-DAA1-2D342AC29F2D}"/>
              </a:ext>
            </a:extLst>
          </p:cNvPr>
          <p:cNvSpPr/>
          <p:nvPr/>
        </p:nvSpPr>
        <p:spPr>
          <a:xfrm>
            <a:off x="2122758" y="944870"/>
            <a:ext cx="2184829" cy="4548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D5EEC4-D476-3F22-42EF-24D78162E4B0}"/>
              </a:ext>
            </a:extLst>
          </p:cNvPr>
          <p:cNvSpPr txBox="1"/>
          <p:nvPr/>
        </p:nvSpPr>
        <p:spPr>
          <a:xfrm>
            <a:off x="2069674" y="70056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Fig. 6d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75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6 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B5DCE935-232F-485B-332C-E1621A60A8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9" t="57559" r="58812" b="2146"/>
          <a:stretch/>
        </p:blipFill>
        <p:spPr>
          <a:xfrm rot="5400000">
            <a:off x="2216178" y="-365871"/>
            <a:ext cx="1411953" cy="3667677"/>
          </a:xfrm>
          <a:prstGeom prst="rect">
            <a:avLst/>
          </a:prstGeom>
        </p:spPr>
      </p:pic>
      <p:pic>
        <p:nvPicPr>
          <p:cNvPr id="40" name="図 39" descr="パソコンの画面&#10;&#10;低い精度で自動的に生成された説明">
            <a:extLst>
              <a:ext uri="{FF2B5EF4-FFF2-40B4-BE49-F238E27FC236}">
                <a16:creationId xmlns:a16="http://schemas.microsoft.com/office/drawing/2014/main" id="{137FA623-DB49-4473-C644-CC7D92B88C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" t="547" r="88102" b="62938"/>
          <a:stretch/>
        </p:blipFill>
        <p:spPr>
          <a:xfrm rot="5400000">
            <a:off x="2547895" y="1598886"/>
            <a:ext cx="777352" cy="3542282"/>
          </a:xfrm>
          <a:prstGeom prst="rect">
            <a:avLst/>
          </a:prstGeom>
          <a:ln w="12700">
            <a:noFill/>
          </a:ln>
        </p:spPr>
      </p:pic>
      <p:pic>
        <p:nvPicPr>
          <p:cNvPr id="41" name="図 40" descr="パソコンの画面&#10;&#10;低い精度で自動的に生成された説明">
            <a:extLst>
              <a:ext uri="{FF2B5EF4-FFF2-40B4-BE49-F238E27FC236}">
                <a16:creationId xmlns:a16="http://schemas.microsoft.com/office/drawing/2014/main" id="{8FC6973B-6929-154B-91C6-C160A679E5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2" t="851" r="67450" b="63090"/>
          <a:stretch/>
        </p:blipFill>
        <p:spPr>
          <a:xfrm rot="5400000">
            <a:off x="2504223" y="2591030"/>
            <a:ext cx="784682" cy="3472790"/>
          </a:xfrm>
          <a:prstGeom prst="rect">
            <a:avLst/>
          </a:prstGeom>
          <a:ln w="12700">
            <a:noFill/>
          </a:ln>
        </p:spPr>
      </p:pic>
      <p:pic>
        <p:nvPicPr>
          <p:cNvPr id="42" name="図 41" descr="パソコンの画面&#10;&#10;中程度の精度で自動的に生成された説明">
            <a:extLst>
              <a:ext uri="{FF2B5EF4-FFF2-40B4-BE49-F238E27FC236}">
                <a16:creationId xmlns:a16="http://schemas.microsoft.com/office/drawing/2014/main" id="{67DB275A-7A02-F16D-E4D2-53E1258CEC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" t="53878" r="83323" b="9344"/>
          <a:stretch/>
        </p:blipFill>
        <p:spPr>
          <a:xfrm rot="5400000">
            <a:off x="2469478" y="688360"/>
            <a:ext cx="784680" cy="3542282"/>
          </a:xfrm>
          <a:prstGeom prst="rect">
            <a:avLst/>
          </a:prstGeom>
          <a:ln w="12700">
            <a:noFill/>
          </a:ln>
        </p:spPr>
      </p:pic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88DFA460-7DBC-FA1A-3576-08D52C9BC2DB}"/>
              </a:ext>
            </a:extLst>
          </p:cNvPr>
          <p:cNvSpPr txBox="1"/>
          <p:nvPr/>
        </p:nvSpPr>
        <p:spPr>
          <a:xfrm>
            <a:off x="371338" y="2269904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2B8CE1F4-F861-9EC2-A7B8-B5402D487746}"/>
              </a:ext>
            </a:extLst>
          </p:cNvPr>
          <p:cNvCxnSpPr>
            <a:cxnSpLocks/>
          </p:cNvCxnSpPr>
          <p:nvPr/>
        </p:nvCxnSpPr>
        <p:spPr>
          <a:xfrm>
            <a:off x="780178" y="438046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0F2AC609-A8D6-3D41-1421-90B4EF93C1DA}"/>
              </a:ext>
            </a:extLst>
          </p:cNvPr>
          <p:cNvSpPr txBox="1"/>
          <p:nvPr/>
        </p:nvSpPr>
        <p:spPr>
          <a:xfrm>
            <a:off x="376912" y="3278500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D94285A9-608C-7504-4D4D-2EDD77FE7494}"/>
              </a:ext>
            </a:extLst>
          </p:cNvPr>
          <p:cNvCxnSpPr>
            <a:cxnSpLocks/>
          </p:cNvCxnSpPr>
          <p:nvPr/>
        </p:nvCxnSpPr>
        <p:spPr>
          <a:xfrm>
            <a:off x="772614" y="3434432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B4F3161F-5F00-73D5-94E6-F7E39EF0BD33}"/>
              </a:ext>
            </a:extLst>
          </p:cNvPr>
          <p:cNvCxnSpPr>
            <a:cxnSpLocks/>
          </p:cNvCxnSpPr>
          <p:nvPr/>
        </p:nvCxnSpPr>
        <p:spPr>
          <a:xfrm>
            <a:off x="770663" y="242573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C8445FF-BF51-8ECD-457B-26256F2B7766}"/>
              </a:ext>
            </a:extLst>
          </p:cNvPr>
          <p:cNvSpPr txBox="1"/>
          <p:nvPr/>
        </p:nvSpPr>
        <p:spPr>
          <a:xfrm>
            <a:off x="482211" y="152759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9A57C6D3-3512-8E38-1849-E7F352ECBA35}"/>
              </a:ext>
            </a:extLst>
          </p:cNvPr>
          <p:cNvSpPr txBox="1"/>
          <p:nvPr/>
        </p:nvSpPr>
        <p:spPr>
          <a:xfrm>
            <a:off x="483326" y="121030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9755A554-1BB0-632E-A53D-3F27C16A3F01}"/>
              </a:ext>
            </a:extLst>
          </p:cNvPr>
          <p:cNvSpPr txBox="1"/>
          <p:nvPr/>
        </p:nvSpPr>
        <p:spPr>
          <a:xfrm>
            <a:off x="482769" y="103484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1E7065E3-4ED1-B641-4758-DE3FA95C78BD}"/>
              </a:ext>
            </a:extLst>
          </p:cNvPr>
          <p:cNvCxnSpPr>
            <a:cxnSpLocks/>
          </p:cNvCxnSpPr>
          <p:nvPr/>
        </p:nvCxnSpPr>
        <p:spPr>
          <a:xfrm>
            <a:off x="780107" y="167976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4AA0DD24-3CAD-1F47-F7E6-779DE7C3311E}"/>
              </a:ext>
            </a:extLst>
          </p:cNvPr>
          <p:cNvCxnSpPr>
            <a:cxnSpLocks/>
          </p:cNvCxnSpPr>
          <p:nvPr/>
        </p:nvCxnSpPr>
        <p:spPr>
          <a:xfrm>
            <a:off x="780106" y="137758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5361EB3C-04C0-F12C-FD14-5EBBA10E1A5C}"/>
              </a:ext>
            </a:extLst>
          </p:cNvPr>
          <p:cNvCxnSpPr>
            <a:cxnSpLocks/>
          </p:cNvCxnSpPr>
          <p:nvPr/>
        </p:nvCxnSpPr>
        <p:spPr>
          <a:xfrm>
            <a:off x="780106" y="119609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45CF9AF7-6E52-E2A4-4B60-04C061483A3B}"/>
              </a:ext>
            </a:extLst>
          </p:cNvPr>
          <p:cNvSpPr txBox="1"/>
          <p:nvPr/>
        </p:nvSpPr>
        <p:spPr>
          <a:xfrm>
            <a:off x="482758" y="421798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869BECAF-BFE5-3E26-00A4-A7AE2ED6590F}"/>
              </a:ext>
            </a:extLst>
          </p:cNvPr>
          <p:cNvSpPr txBox="1"/>
          <p:nvPr/>
        </p:nvSpPr>
        <p:spPr>
          <a:xfrm>
            <a:off x="4577581" y="4255376"/>
            <a:ext cx="813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PCNA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E84B1AD-C80D-A8DD-92C3-90430DBCDDCE}"/>
              </a:ext>
            </a:extLst>
          </p:cNvPr>
          <p:cNvSpPr txBox="1"/>
          <p:nvPr/>
        </p:nvSpPr>
        <p:spPr>
          <a:xfrm>
            <a:off x="4577581" y="3210117"/>
            <a:ext cx="8321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10AE05ED-A0D2-6EB2-6675-CF266CC1A483}"/>
              </a:ext>
            </a:extLst>
          </p:cNvPr>
          <p:cNvSpPr txBox="1"/>
          <p:nvPr/>
        </p:nvSpPr>
        <p:spPr>
          <a:xfrm>
            <a:off x="4577580" y="2244108"/>
            <a:ext cx="772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9C5838A0-5B24-767D-7F6B-36B572D4C811}"/>
              </a:ext>
            </a:extLst>
          </p:cNvPr>
          <p:cNvSpPr txBox="1"/>
          <p:nvPr/>
        </p:nvSpPr>
        <p:spPr>
          <a:xfrm>
            <a:off x="4577581" y="1411862"/>
            <a:ext cx="1125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99C70624-3249-43BE-DC3A-E83047346FD4}"/>
              </a:ext>
            </a:extLst>
          </p:cNvPr>
          <p:cNvSpPr/>
          <p:nvPr/>
        </p:nvSpPr>
        <p:spPr>
          <a:xfrm>
            <a:off x="1312685" y="4266720"/>
            <a:ext cx="3098265" cy="3226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68C2F3EB-2EE9-E33A-0033-F19AA7DAE51C}"/>
              </a:ext>
            </a:extLst>
          </p:cNvPr>
          <p:cNvSpPr/>
          <p:nvPr/>
        </p:nvSpPr>
        <p:spPr>
          <a:xfrm>
            <a:off x="1312684" y="3183478"/>
            <a:ext cx="3098265" cy="4530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D8CCAB08-5606-BE45-A5E9-2CF0A85BCD76}"/>
              </a:ext>
            </a:extLst>
          </p:cNvPr>
          <p:cNvSpPr/>
          <p:nvPr/>
        </p:nvSpPr>
        <p:spPr>
          <a:xfrm>
            <a:off x="1312683" y="2171473"/>
            <a:ext cx="3098265" cy="4530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7807BD5-DABF-8AA4-0E49-CEAE43D383C9}"/>
              </a:ext>
            </a:extLst>
          </p:cNvPr>
          <p:cNvSpPr/>
          <p:nvPr/>
        </p:nvSpPr>
        <p:spPr>
          <a:xfrm>
            <a:off x="1312682" y="1137542"/>
            <a:ext cx="3098265" cy="7641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70F416AA-A359-9884-362A-4F12E94F45E9}"/>
              </a:ext>
            </a:extLst>
          </p:cNvPr>
          <p:cNvSpPr txBox="1"/>
          <p:nvPr/>
        </p:nvSpPr>
        <p:spPr>
          <a:xfrm>
            <a:off x="770663" y="89068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Fig. 6e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" name="図 68" descr="パソコンの画面&#10;&#10;低い精度で自動的に生成された説明">
            <a:extLst>
              <a:ext uri="{FF2B5EF4-FFF2-40B4-BE49-F238E27FC236}">
                <a16:creationId xmlns:a16="http://schemas.microsoft.com/office/drawing/2014/main" id="{C8C83540-2738-CF00-EC72-073BE98480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5" t="-25" r="57335" b="62506"/>
          <a:stretch/>
        </p:blipFill>
        <p:spPr>
          <a:xfrm rot="5400000">
            <a:off x="2468329" y="3617865"/>
            <a:ext cx="861732" cy="3467530"/>
          </a:xfrm>
          <a:prstGeom prst="rect">
            <a:avLst/>
          </a:prstGeom>
          <a:ln w="12700">
            <a:noFill/>
          </a:ln>
        </p:spPr>
      </p:pic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39DE383C-ADA1-1937-0617-F92BAEB173E8}"/>
              </a:ext>
            </a:extLst>
          </p:cNvPr>
          <p:cNvCxnSpPr>
            <a:cxnSpLocks/>
          </p:cNvCxnSpPr>
          <p:nvPr/>
        </p:nvCxnSpPr>
        <p:spPr>
          <a:xfrm>
            <a:off x="781992" y="538622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333C124F-60E2-F225-25E6-29A4B0BBE656}"/>
              </a:ext>
            </a:extLst>
          </p:cNvPr>
          <p:cNvSpPr txBox="1"/>
          <p:nvPr/>
        </p:nvSpPr>
        <p:spPr>
          <a:xfrm>
            <a:off x="484572" y="522374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7AF986D-23BB-DFBE-70EB-762CBED16E9E}"/>
              </a:ext>
            </a:extLst>
          </p:cNvPr>
          <p:cNvSpPr txBox="1"/>
          <p:nvPr/>
        </p:nvSpPr>
        <p:spPr>
          <a:xfrm>
            <a:off x="4577580" y="5207498"/>
            <a:ext cx="474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3AC43446-1976-83BA-0BC8-F314C8AADEF3}"/>
              </a:ext>
            </a:extLst>
          </p:cNvPr>
          <p:cNvSpPr/>
          <p:nvPr/>
        </p:nvSpPr>
        <p:spPr>
          <a:xfrm>
            <a:off x="1334398" y="5059681"/>
            <a:ext cx="3098265" cy="4530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4367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6 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9C52EEA-2A45-AFA2-133A-0588C47A1A49}"/>
              </a:ext>
            </a:extLst>
          </p:cNvPr>
          <p:cNvSpPr txBox="1"/>
          <p:nvPr/>
        </p:nvSpPr>
        <p:spPr>
          <a:xfrm>
            <a:off x="2625265" y="70056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Fig. 6f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 descr="テキスト, 男, 猫, 部屋 が含まれている画像&#10;&#10;自動的に生成された説明">
            <a:extLst>
              <a:ext uri="{FF2B5EF4-FFF2-40B4-BE49-F238E27FC236}">
                <a16:creationId xmlns:a16="http://schemas.microsoft.com/office/drawing/2014/main" id="{E1A5B235-76A7-C3B5-1864-27D893A21A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2" t="1366" r="57105" b="70178"/>
          <a:stretch/>
        </p:blipFill>
        <p:spPr>
          <a:xfrm rot="5400000">
            <a:off x="2500514" y="-318793"/>
            <a:ext cx="1117172" cy="2841887"/>
          </a:xfrm>
          <a:prstGeom prst="rect">
            <a:avLst/>
          </a:prstGeom>
          <a:ln w="12700">
            <a:noFill/>
          </a:ln>
        </p:spPr>
      </p:pic>
      <p:pic>
        <p:nvPicPr>
          <p:cNvPr id="4" name="図 3" descr="テキスト, 男, 猫, 部屋 が含まれている画像&#10;&#10;自動的に生成された説明">
            <a:extLst>
              <a:ext uri="{FF2B5EF4-FFF2-40B4-BE49-F238E27FC236}">
                <a16:creationId xmlns:a16="http://schemas.microsoft.com/office/drawing/2014/main" id="{B9B2C40D-1A5C-F3DF-BC3B-22C00BD829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29" t="3949" r="31633" b="68875"/>
          <a:stretch/>
        </p:blipFill>
        <p:spPr>
          <a:xfrm rot="5400000">
            <a:off x="2655678" y="2865616"/>
            <a:ext cx="747784" cy="2900949"/>
          </a:xfrm>
          <a:prstGeom prst="rect">
            <a:avLst/>
          </a:prstGeom>
          <a:ln w="12700">
            <a:noFill/>
          </a:ln>
        </p:spPr>
      </p:pic>
      <p:pic>
        <p:nvPicPr>
          <p:cNvPr id="5" name="図 4" descr="テキスト, 男, 猫, 部屋 が含まれている画像&#10;&#10;自動的に生成された説明">
            <a:extLst>
              <a:ext uri="{FF2B5EF4-FFF2-40B4-BE49-F238E27FC236}">
                <a16:creationId xmlns:a16="http://schemas.microsoft.com/office/drawing/2014/main" id="{C3A89C84-9195-7D29-441C-572D868E5C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4" t="2713" r="89256" b="70297"/>
          <a:stretch/>
        </p:blipFill>
        <p:spPr>
          <a:xfrm rot="5400000">
            <a:off x="2776716" y="1556163"/>
            <a:ext cx="564767" cy="2841888"/>
          </a:xfrm>
          <a:prstGeom prst="rect">
            <a:avLst/>
          </a:prstGeom>
          <a:ln w="12700">
            <a:noFill/>
          </a:ln>
        </p:spPr>
      </p:pic>
      <p:pic>
        <p:nvPicPr>
          <p:cNvPr id="6" name="図 5" descr="テキスト, 水, ボート が含まれている画像&#10;&#10;自動的に生成された説明">
            <a:extLst>
              <a:ext uri="{FF2B5EF4-FFF2-40B4-BE49-F238E27FC236}">
                <a16:creationId xmlns:a16="http://schemas.microsoft.com/office/drawing/2014/main" id="{9DAFD28F-AD7E-B1DF-4C92-C05B8DB5F4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04" t="4137" r="23623" b="68427"/>
          <a:stretch/>
        </p:blipFill>
        <p:spPr>
          <a:xfrm rot="5400000">
            <a:off x="2592927" y="3748462"/>
            <a:ext cx="861733" cy="2912501"/>
          </a:xfrm>
          <a:prstGeom prst="rect">
            <a:avLst/>
          </a:prstGeom>
          <a:ln w="12700">
            <a:noFill/>
          </a:ln>
        </p:spPr>
      </p:pic>
      <p:pic>
        <p:nvPicPr>
          <p:cNvPr id="7" name="図 6" descr="テキスト, 水, ボート が含まれている画像&#10;&#10;自動的に生成された説明">
            <a:extLst>
              <a:ext uri="{FF2B5EF4-FFF2-40B4-BE49-F238E27FC236}">
                <a16:creationId xmlns:a16="http://schemas.microsoft.com/office/drawing/2014/main" id="{D80CF0D3-3446-DBDB-E081-485941E896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47" t="3406" r="11167" b="68753"/>
          <a:stretch/>
        </p:blipFill>
        <p:spPr>
          <a:xfrm rot="5400000">
            <a:off x="2636384" y="728058"/>
            <a:ext cx="845432" cy="2841888"/>
          </a:xfrm>
          <a:prstGeom prst="rect">
            <a:avLst/>
          </a:prstGeom>
          <a:ln w="12700">
            <a:noFill/>
          </a:ln>
        </p:spPr>
      </p:pic>
      <p:pic>
        <p:nvPicPr>
          <p:cNvPr id="8" name="図 7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F63F2C10-5870-293C-BD93-37B7DD091BB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1" t="3557" r="84091" b="69627"/>
          <a:stretch/>
        </p:blipFill>
        <p:spPr>
          <a:xfrm rot="5400000">
            <a:off x="2743821" y="2276830"/>
            <a:ext cx="630554" cy="2841889"/>
          </a:xfrm>
          <a:prstGeom prst="rect">
            <a:avLst/>
          </a:prstGeom>
          <a:ln w="12700">
            <a:noFill/>
          </a:ln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4FA6849-26A6-FC3A-96A3-989DD41D6E48}"/>
              </a:ext>
            </a:extLst>
          </p:cNvPr>
          <p:cNvSpPr txBox="1"/>
          <p:nvPr/>
        </p:nvSpPr>
        <p:spPr>
          <a:xfrm>
            <a:off x="4496081" y="1995322"/>
            <a:ext cx="813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PCNA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A3BE585-B027-7587-347A-212E310A62AB}"/>
              </a:ext>
            </a:extLst>
          </p:cNvPr>
          <p:cNvSpPr txBox="1"/>
          <p:nvPr/>
        </p:nvSpPr>
        <p:spPr>
          <a:xfrm>
            <a:off x="4496081" y="4169690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38AE82C-F91C-6317-CCED-1EA47957B604}"/>
              </a:ext>
            </a:extLst>
          </p:cNvPr>
          <p:cNvSpPr txBox="1"/>
          <p:nvPr/>
        </p:nvSpPr>
        <p:spPr>
          <a:xfrm>
            <a:off x="4496081" y="5069703"/>
            <a:ext cx="813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UHRF1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445E6D4-8FA8-5876-0401-DE1347F06133}"/>
              </a:ext>
            </a:extLst>
          </p:cNvPr>
          <p:cNvSpPr txBox="1"/>
          <p:nvPr/>
        </p:nvSpPr>
        <p:spPr>
          <a:xfrm>
            <a:off x="4496080" y="3569681"/>
            <a:ext cx="772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58BBA20-5B28-8279-FC32-717DBCA06D09}"/>
              </a:ext>
            </a:extLst>
          </p:cNvPr>
          <p:cNvSpPr txBox="1"/>
          <p:nvPr/>
        </p:nvSpPr>
        <p:spPr>
          <a:xfrm>
            <a:off x="4496080" y="6071151"/>
            <a:ext cx="474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CAF8E34-E522-6914-771B-12A006981B11}"/>
              </a:ext>
            </a:extLst>
          </p:cNvPr>
          <p:cNvSpPr txBox="1"/>
          <p:nvPr/>
        </p:nvSpPr>
        <p:spPr>
          <a:xfrm>
            <a:off x="4496081" y="1047151"/>
            <a:ext cx="11254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BB01E5-27F9-9664-919A-126F8F820FCE}"/>
              </a:ext>
            </a:extLst>
          </p:cNvPr>
          <p:cNvSpPr txBox="1"/>
          <p:nvPr/>
        </p:nvSpPr>
        <p:spPr>
          <a:xfrm>
            <a:off x="4496080" y="2885269"/>
            <a:ext cx="772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ATAD5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7189F40-A208-1F5C-F931-B714DE0DA0A5}"/>
              </a:ext>
            </a:extLst>
          </p:cNvPr>
          <p:cNvSpPr txBox="1"/>
          <p:nvPr/>
        </p:nvSpPr>
        <p:spPr>
          <a:xfrm>
            <a:off x="1027098" y="357553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5719590A-C2C1-05C3-E4D7-4B0FEC42AE14}"/>
              </a:ext>
            </a:extLst>
          </p:cNvPr>
          <p:cNvCxnSpPr>
            <a:cxnSpLocks/>
          </p:cNvCxnSpPr>
          <p:nvPr/>
        </p:nvCxnSpPr>
        <p:spPr>
          <a:xfrm>
            <a:off x="1440271" y="212934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57410AD-F3FF-FC34-569C-ACE08370B13C}"/>
              </a:ext>
            </a:extLst>
          </p:cNvPr>
          <p:cNvSpPr txBox="1"/>
          <p:nvPr/>
        </p:nvSpPr>
        <p:spPr>
          <a:xfrm>
            <a:off x="1136220" y="511956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3D51E6B-1D04-6AB1-9EDA-8776CC069010}"/>
              </a:ext>
            </a:extLst>
          </p:cNvPr>
          <p:cNvSpPr txBox="1"/>
          <p:nvPr/>
        </p:nvSpPr>
        <p:spPr>
          <a:xfrm>
            <a:off x="1032672" y="418728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F89AC828-02A8-AB91-0838-6F315E27ED7A}"/>
              </a:ext>
            </a:extLst>
          </p:cNvPr>
          <p:cNvCxnSpPr>
            <a:cxnSpLocks/>
          </p:cNvCxnSpPr>
          <p:nvPr/>
        </p:nvCxnSpPr>
        <p:spPr>
          <a:xfrm>
            <a:off x="1440271" y="434321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C5EFC917-094F-5F96-B8F6-07989759D3FD}"/>
              </a:ext>
            </a:extLst>
          </p:cNvPr>
          <p:cNvCxnSpPr>
            <a:cxnSpLocks/>
          </p:cNvCxnSpPr>
          <p:nvPr/>
        </p:nvCxnSpPr>
        <p:spPr>
          <a:xfrm>
            <a:off x="1440271" y="373136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D0A82E5-B2A4-1FF9-0227-03F280585A61}"/>
              </a:ext>
            </a:extLst>
          </p:cNvPr>
          <p:cNvSpPr txBox="1"/>
          <p:nvPr/>
        </p:nvSpPr>
        <p:spPr>
          <a:xfrm>
            <a:off x="1137971" y="123530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0E1F70C-2505-9953-8172-01610742B889}"/>
              </a:ext>
            </a:extLst>
          </p:cNvPr>
          <p:cNvSpPr txBox="1"/>
          <p:nvPr/>
        </p:nvSpPr>
        <p:spPr>
          <a:xfrm>
            <a:off x="1139086" y="86959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BDEC8EF-FD81-11AD-A777-2DFE5B41AB86}"/>
              </a:ext>
            </a:extLst>
          </p:cNvPr>
          <p:cNvSpPr txBox="1"/>
          <p:nvPr/>
        </p:nvSpPr>
        <p:spPr>
          <a:xfrm>
            <a:off x="1138529" y="63798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AB4A00EE-27E9-F4BF-E3E6-C5FCF3E6A683}"/>
              </a:ext>
            </a:extLst>
          </p:cNvPr>
          <p:cNvCxnSpPr>
            <a:cxnSpLocks/>
          </p:cNvCxnSpPr>
          <p:nvPr/>
        </p:nvCxnSpPr>
        <p:spPr>
          <a:xfrm>
            <a:off x="1440271" y="138746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977E8647-535B-F071-E80E-E3A15C998A42}"/>
              </a:ext>
            </a:extLst>
          </p:cNvPr>
          <p:cNvCxnSpPr>
            <a:cxnSpLocks/>
          </p:cNvCxnSpPr>
          <p:nvPr/>
        </p:nvCxnSpPr>
        <p:spPr>
          <a:xfrm>
            <a:off x="1440271" y="1036876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B8C609C2-A4D5-4170-1C94-226BACA3AF54}"/>
              </a:ext>
            </a:extLst>
          </p:cNvPr>
          <p:cNvCxnSpPr>
            <a:cxnSpLocks/>
          </p:cNvCxnSpPr>
          <p:nvPr/>
        </p:nvCxnSpPr>
        <p:spPr>
          <a:xfrm>
            <a:off x="1440271" y="79923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7C17AA3-40E2-0916-BF32-31E9E69B8642}"/>
              </a:ext>
            </a:extLst>
          </p:cNvPr>
          <p:cNvSpPr txBox="1"/>
          <p:nvPr/>
        </p:nvSpPr>
        <p:spPr>
          <a:xfrm>
            <a:off x="1138518" y="197114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D029278A-B3FC-E6DF-EA5D-847463981130}"/>
              </a:ext>
            </a:extLst>
          </p:cNvPr>
          <p:cNvCxnSpPr>
            <a:cxnSpLocks/>
          </p:cNvCxnSpPr>
          <p:nvPr/>
        </p:nvCxnSpPr>
        <p:spPr>
          <a:xfrm>
            <a:off x="1440271" y="527778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25A9935-C5DC-8DFD-058A-B37DFDA7DD0A}"/>
              </a:ext>
            </a:extLst>
          </p:cNvPr>
          <p:cNvSpPr txBox="1"/>
          <p:nvPr/>
        </p:nvSpPr>
        <p:spPr>
          <a:xfrm>
            <a:off x="1033470" y="4924723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E001E813-9D36-4E37-E4AD-7411665BBFB7}"/>
              </a:ext>
            </a:extLst>
          </p:cNvPr>
          <p:cNvCxnSpPr>
            <a:cxnSpLocks/>
          </p:cNvCxnSpPr>
          <p:nvPr/>
        </p:nvCxnSpPr>
        <p:spPr>
          <a:xfrm>
            <a:off x="1440271" y="5080655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0B9A48CA-0D89-E791-08FC-011540C41265}"/>
              </a:ext>
            </a:extLst>
          </p:cNvPr>
          <p:cNvCxnSpPr>
            <a:cxnSpLocks/>
          </p:cNvCxnSpPr>
          <p:nvPr/>
        </p:nvCxnSpPr>
        <p:spPr>
          <a:xfrm>
            <a:off x="1440271" y="623461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9BB7DBB9-8305-8575-9A1C-523536B54155}"/>
              </a:ext>
            </a:extLst>
          </p:cNvPr>
          <p:cNvSpPr txBox="1"/>
          <p:nvPr/>
        </p:nvSpPr>
        <p:spPr>
          <a:xfrm>
            <a:off x="1140332" y="607213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E0992CF-CBF2-24C6-7FE7-7D0059F3B6AC}"/>
              </a:ext>
            </a:extLst>
          </p:cNvPr>
          <p:cNvSpPr txBox="1"/>
          <p:nvPr/>
        </p:nvSpPr>
        <p:spPr>
          <a:xfrm>
            <a:off x="1040946" y="285055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245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85DBA816-84A8-1D4E-9481-B1955ECCF06E}"/>
              </a:ext>
            </a:extLst>
          </p:cNvPr>
          <p:cNvCxnSpPr>
            <a:cxnSpLocks/>
          </p:cNvCxnSpPr>
          <p:nvPr/>
        </p:nvCxnSpPr>
        <p:spPr>
          <a:xfrm>
            <a:off x="1440271" y="300638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図 35">
            <a:extLst>
              <a:ext uri="{FF2B5EF4-FFF2-40B4-BE49-F238E27FC236}">
                <a16:creationId xmlns:a16="http://schemas.microsoft.com/office/drawing/2014/main" id="{50AFCD00-37EA-43AB-1EC0-7B1B4D9E4BF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5" t="11352" r="27688" b="63810"/>
          <a:stretch/>
        </p:blipFill>
        <p:spPr>
          <a:xfrm rot="16200000">
            <a:off x="2505941" y="4703776"/>
            <a:ext cx="966639" cy="2981566"/>
          </a:xfrm>
          <a:prstGeom prst="rect">
            <a:avLst/>
          </a:prstGeom>
        </p:spPr>
      </p:pic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9C24227-17F8-E601-CD51-8D06A6E26235}"/>
              </a:ext>
            </a:extLst>
          </p:cNvPr>
          <p:cNvSpPr/>
          <p:nvPr/>
        </p:nvSpPr>
        <p:spPr>
          <a:xfrm>
            <a:off x="1780927" y="5928942"/>
            <a:ext cx="2364354" cy="532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4A6B86FF-1C10-55F8-ADE7-6BC4E16C55C1}"/>
              </a:ext>
            </a:extLst>
          </p:cNvPr>
          <p:cNvSpPr/>
          <p:nvPr/>
        </p:nvSpPr>
        <p:spPr>
          <a:xfrm>
            <a:off x="1841616" y="4948547"/>
            <a:ext cx="2277538" cy="532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FDB30F30-5CCA-FC94-1B05-826D3A032CF1}"/>
              </a:ext>
            </a:extLst>
          </p:cNvPr>
          <p:cNvSpPr/>
          <p:nvPr/>
        </p:nvSpPr>
        <p:spPr>
          <a:xfrm>
            <a:off x="1838550" y="4049994"/>
            <a:ext cx="2280604" cy="532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282830F1-C996-35EB-6F31-CBB42282B2B3}"/>
              </a:ext>
            </a:extLst>
          </p:cNvPr>
          <p:cNvSpPr/>
          <p:nvPr/>
        </p:nvSpPr>
        <p:spPr>
          <a:xfrm>
            <a:off x="1841616" y="3567264"/>
            <a:ext cx="2277538" cy="3379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DB43A45C-2C8E-0514-2F97-9EBB61B51087}"/>
              </a:ext>
            </a:extLst>
          </p:cNvPr>
          <p:cNvSpPr/>
          <p:nvPr/>
        </p:nvSpPr>
        <p:spPr>
          <a:xfrm>
            <a:off x="1841616" y="3006384"/>
            <a:ext cx="2270298" cy="3761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08088E31-1C41-5E12-53A3-9BE8B868B676}"/>
              </a:ext>
            </a:extLst>
          </p:cNvPr>
          <p:cNvSpPr/>
          <p:nvPr/>
        </p:nvSpPr>
        <p:spPr>
          <a:xfrm>
            <a:off x="1838550" y="1980773"/>
            <a:ext cx="2364354" cy="4259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F98CC047-7971-3815-C222-7443DE26689F}"/>
              </a:ext>
            </a:extLst>
          </p:cNvPr>
          <p:cNvSpPr/>
          <p:nvPr/>
        </p:nvSpPr>
        <p:spPr>
          <a:xfrm>
            <a:off x="1876921" y="795122"/>
            <a:ext cx="2242233" cy="7479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8437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12733</TotalTime>
  <Words>144</Words>
  <Application>Microsoft Macintosh PowerPoint</Application>
  <PresentationFormat>A4 210 x 297 mm</PresentationFormat>
  <Paragraphs>84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西山　敦哉</cp:lastModifiedBy>
  <cp:revision>27</cp:revision>
  <dcterms:created xsi:type="dcterms:W3CDTF">2021-07-21T07:41:02Z</dcterms:created>
  <dcterms:modified xsi:type="dcterms:W3CDTF">2022-10-12T06:00:41Z</dcterms:modified>
</cp:coreProperties>
</file>